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72" r:id="rId4"/>
    <p:sldId id="273" r:id="rId5"/>
    <p:sldId id="274" r:id="rId6"/>
    <p:sldId id="256" r:id="rId7"/>
    <p:sldId id="264" r:id="rId8"/>
    <p:sldId id="257" r:id="rId9"/>
    <p:sldId id="262" r:id="rId10"/>
    <p:sldId id="263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9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8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D5CB-E0D8-493E-B14A-CE95E934C81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563D-9248-4C49-B712-B7BE9970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image" Target="../media/image5.emf"/><Relationship Id="rId12" Type="http://schemas.openxmlformats.org/officeDocument/2006/relationships/image" Target="../media/image48.sv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814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4743450" y="2253424"/>
            <a:ext cx="485775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KIẾN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1156" y="3172255"/>
            <a:ext cx="6002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568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72971" y="1"/>
            <a:ext cx="2793527" cy="64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468" y="922763"/>
            <a:ext cx="117455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Cuối cùng, Minh cũng mặc xong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tìm thấy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Nhưng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học đã đánh rồi. Minh chạy bở hơi tai mà vẫn chậm.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4750" y="3996888"/>
            <a:ext cx="11745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4750" y="4916578"/>
            <a:ext cx="12466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335" y="103030"/>
            <a:ext cx="11445025" cy="17000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10126"/>
              </p:ext>
            </p:extLst>
          </p:nvPr>
        </p:nvGraphicFramePr>
        <p:xfrm>
          <a:off x="460777" y="1912516"/>
          <a:ext cx="10984247" cy="476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961"/>
                <a:gridCol w="4146997"/>
                <a:gridCol w="3193961"/>
                <a:gridCol w="2481328"/>
              </a:tblGrid>
              <a:tr h="95303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VIỆC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303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dirty="0" err="1" smtClean="0"/>
                        <a:t>Vd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Ngủ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dậy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vệ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dirty="0" smtClean="0"/>
                        <a:t>- 6 </a:t>
                      </a:r>
                      <a:r>
                        <a:rPr lang="en-US" dirty="0" err="1" smtClean="0"/>
                        <a:t>giờ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đến</a:t>
                      </a:r>
                      <a:r>
                        <a:rPr lang="en-US" baseline="0" dirty="0" smtClean="0"/>
                        <a:t> 7giờ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95303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endParaRPr lang="en-US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95303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95303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endParaRPr lang="en-US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42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" y="0"/>
            <a:ext cx="12178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3" y="443503"/>
            <a:ext cx="10552619" cy="411543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0" y="3839438"/>
            <a:ext cx="2669586" cy="26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1">
            <a:extLst>
              <a:ext uri="{FF2B5EF4-FFF2-40B4-BE49-F238E27FC236}">
                <a16:creationId xmlns="" xmlns:a16="http://schemas.microsoft.com/office/drawing/2014/main" id="{79EEAE98-4B13-49BD-9B96-E018688D0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98724">
            <a:off x="1408568" y="4957280"/>
            <a:ext cx="3915000" cy="1530000"/>
          </a:xfrm>
          <a:prstGeom prst="rect">
            <a:avLst/>
          </a:prstGeom>
        </p:spPr>
      </p:pic>
      <p:pic>
        <p:nvPicPr>
          <p:cNvPr id="3" name="10">
            <a:extLst>
              <a:ext uri="{FF2B5EF4-FFF2-40B4-BE49-F238E27FC236}">
                <a16:creationId xmlns="" xmlns:a16="http://schemas.microsoft.com/office/drawing/2014/main" id="{67390B26-3862-44E2-8B41-91B46AB9DBB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8">
            <a:extLst>
              <a:ext uri="{FF2B5EF4-FFF2-40B4-BE49-F238E27FC236}">
                <a16:creationId xmlns="" xmlns:a16="http://schemas.microsoft.com/office/drawing/2014/main" id="{C9C8DA12-733E-4CF7-A78A-D90A0DA795AB}"/>
              </a:ext>
            </a:extLst>
          </p:cNvPr>
          <p:cNvSpPr/>
          <p:nvPr/>
        </p:nvSpPr>
        <p:spPr bwMode="auto">
          <a:xfrm>
            <a:off x="148083" y="182707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13">
            <a:extLst>
              <a:ext uri="{FF2B5EF4-FFF2-40B4-BE49-F238E27FC236}">
                <a16:creationId xmlns="" xmlns:a16="http://schemas.microsoft.com/office/drawing/2014/main" id="{14678855-A501-430C-908D-3E0C08AB04E5}"/>
              </a:ext>
            </a:extLst>
          </p:cNvPr>
          <p:cNvSpPr txBox="1"/>
          <p:nvPr/>
        </p:nvSpPr>
        <p:spPr>
          <a:xfrm>
            <a:off x="527106" y="1663659"/>
            <a:ext cx="5677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 smtClean="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Khởi</a:t>
            </a:r>
            <a:r>
              <a:rPr lang="en-US" altLang="zh-CN" sz="4400" dirty="0" smtClean="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 </a:t>
            </a:r>
            <a:r>
              <a:rPr lang="en-US" altLang="zh-CN" sz="4400" dirty="0" err="1" smtClean="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động</a:t>
            </a:r>
            <a:r>
              <a:rPr lang="en-US" altLang="zh-CN" sz="4400" dirty="0" smtClean="0">
                <a:ln w="0">
                  <a:noFill/>
                </a:ln>
                <a:solidFill>
                  <a:srgbClr val="FA0B41"/>
                </a:solidFill>
                <a:cs typeface="+mn-ea"/>
                <a:sym typeface="+mn-lt"/>
              </a:rPr>
              <a:t>:</a:t>
            </a:r>
          </a:p>
          <a:p>
            <a:pPr algn="ctr"/>
            <a:r>
              <a:rPr lang="en-US" altLang="zh-CN" sz="4400" b="1" dirty="0" smtClean="0">
                <a:ln w="0">
                  <a:noFill/>
                </a:ln>
                <a:solidFill>
                  <a:srgbClr val="00B0F0"/>
                </a:solidFill>
                <a:cs typeface="+mn-ea"/>
                <a:sym typeface="+mn-lt"/>
              </a:rPr>
              <a:t>AI NHANH AI ĐÚNG</a:t>
            </a:r>
            <a:endParaRPr lang="zh-CN" altLang="en-US" sz="4400" b="1" dirty="0">
              <a:ln w="0">
                <a:noFill/>
              </a:ln>
              <a:solidFill>
                <a:srgbClr val="00B0F0"/>
              </a:solidFill>
              <a:cs typeface="+mn-ea"/>
              <a:sym typeface="+mn-lt"/>
            </a:endParaRPr>
          </a:p>
        </p:txBody>
      </p:sp>
      <p:pic>
        <p:nvPicPr>
          <p:cNvPr id="8" name="16">
            <a:extLst>
              <a:ext uri="{FF2B5EF4-FFF2-40B4-BE49-F238E27FC236}">
                <a16:creationId xmlns="" xmlns:a16="http://schemas.microsoft.com/office/drawing/2014/main" id="{50B9AF63-BEB1-47CC-A529-53C314B23F7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772884" y="3367755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76989D2-B6B0-434B-8737-60700A4605E1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13" name="5">
              <a:extLst>
                <a:ext uri="{FF2B5EF4-FFF2-40B4-BE49-F238E27FC236}">
                  <a16:creationId xmlns="" xmlns:a16="http://schemas.microsoft.com/office/drawing/2014/main" id="{AB981AFE-8DF2-4944-88F9-1F509A94B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5">
              <a:extLst>
                <a:ext uri="{FF2B5EF4-FFF2-40B4-BE49-F238E27FC236}">
                  <a16:creationId xmlns="" xmlns:a16="http://schemas.microsoft.com/office/drawing/2014/main" id="{2EB3278E-9938-4B79-9111-31385FC96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071351" y="2445710"/>
            <a:ext cx="6165619" cy="425988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7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833">
        <p14:reveal/>
      </p:transition>
    </mc:Choice>
    <mc:Fallback xmlns="">
      <p:transition spd="slow" advTm="13833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7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7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4102" y="334851"/>
            <a:ext cx="8551571" cy="850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Câu</a:t>
            </a:r>
            <a:r>
              <a:rPr lang="en-US" sz="4000" dirty="0" smtClean="0"/>
              <a:t> 1: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vật</a:t>
            </a:r>
            <a:r>
              <a:rPr lang="en-US" sz="4000" dirty="0"/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37901" y="1711816"/>
            <a:ext cx="3812147" cy="631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37900" y="3036196"/>
            <a:ext cx="3812147" cy="631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7899" y="4567707"/>
            <a:ext cx="3812147" cy="631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4102" y="334851"/>
            <a:ext cx="9620518" cy="850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Câu</a:t>
            </a:r>
            <a:r>
              <a:rPr lang="en-US" sz="4000" dirty="0" smtClean="0"/>
              <a:t> 2: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837901" y="1711816"/>
            <a:ext cx="3812147" cy="631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37900" y="3036196"/>
            <a:ext cx="3812147" cy="631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37899" y="4567707"/>
            <a:ext cx="3812147" cy="631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457" y="399245"/>
            <a:ext cx="11281892" cy="35674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Câu</a:t>
            </a:r>
            <a:r>
              <a:rPr lang="en-US" sz="4000" dirty="0" smtClean="0"/>
              <a:t> 3: </a:t>
            </a:r>
            <a:r>
              <a:rPr lang="en-US" sz="4000" dirty="0" err="1" smtClean="0"/>
              <a:t>Tìm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chỉ</a:t>
            </a:r>
            <a:r>
              <a:rPr lang="en-US" sz="4000" dirty="0" smtClean="0"/>
              <a:t> </a:t>
            </a:r>
            <a:r>
              <a:rPr lang="en-US" sz="4000" dirty="0" err="1" smtClean="0"/>
              <a:t>đặc</a:t>
            </a:r>
            <a:r>
              <a:rPr lang="en-US" sz="4000" dirty="0" smtClean="0"/>
              <a:t> </a:t>
            </a:r>
            <a:r>
              <a:rPr lang="en-US" sz="4000" dirty="0" err="1" smtClean="0"/>
              <a:t>điểm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chỗ</a:t>
            </a:r>
            <a:r>
              <a:rPr lang="en-US" sz="4000" dirty="0" smtClean="0"/>
              <a:t> </a:t>
            </a:r>
            <a:r>
              <a:rPr lang="en-US" sz="4000" dirty="0" err="1" smtClean="0"/>
              <a:t>chấm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: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“</a:t>
            </a:r>
            <a:r>
              <a:rPr lang="en-US" sz="4000" i="1" dirty="0" err="1" smtClean="0">
                <a:solidFill>
                  <a:srgbClr val="FF0000"/>
                </a:solidFill>
              </a:rPr>
              <a:t>Bạn</a:t>
            </a:r>
            <a:r>
              <a:rPr lang="en-US" sz="4000" i="1" dirty="0" smtClean="0">
                <a:solidFill>
                  <a:srgbClr val="FF0000"/>
                </a:solidFill>
              </a:rPr>
              <a:t> Mai </a:t>
            </a:r>
            <a:r>
              <a:rPr lang="en-US" sz="4000" i="1" dirty="0" err="1" smtClean="0">
                <a:solidFill>
                  <a:srgbClr val="FF0000"/>
                </a:solidFill>
              </a:rPr>
              <a:t>là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một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sinh</a:t>
            </a:r>
            <a:r>
              <a:rPr lang="en-US" sz="4000" i="1" dirty="0" smtClean="0">
                <a:solidFill>
                  <a:srgbClr val="FF0000"/>
                </a:solidFill>
              </a:rPr>
              <a:t> …………….”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1" y="0"/>
            <a:ext cx="12192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2400" b="1" dirty="0" smtClean="0">
                <a:solidFill>
                  <a:srgbClr val="D25349"/>
                </a:solidFill>
                <a:effectLst/>
                <a:latin typeface="+mj-lt"/>
                <a:cs typeface="Arial" panose="020B0604020202020204" pitchFamily="34" charset="0"/>
              </a:rPr>
              <a:t>ĐỒ DÙNG ĐỂ Ở ĐÂU?</a:t>
            </a:r>
            <a:endParaRPr lang="vi-VN" sz="2400" b="1" dirty="0" smtClean="0">
              <a:solidFill>
                <a:srgbClr val="D2534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Minh nhìn lê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Đã đến giờ đi học. Minh cuống cuồng tìm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để mặc. Nhưng 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bé không thấy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không thấy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không thấy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đâu cả.</a:t>
            </a:r>
            <a:b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Minh gắt lên:</a:t>
            </a:r>
            <a:b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 đâu rồi?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Tôi đây! Tôi đây! Tôi ở trong xó tủ. Tối qua anh nhét tôi vào đây cơ mà!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 đâu?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Tôi ở đây! Trên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màn này. Tối qua anh vứt tôi lên đây cơ mà! – Chiếc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nhăn nhúm, kêu lên như vậy.</a:t>
            </a:r>
            <a:endParaRPr lang="en-US" sz="28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Gìay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ta ở đâu?</a:t>
            </a:r>
            <a:b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Tôi đây! Dưới gầm tủ ấy! – Chiếc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bên phải trả lời. Chiếc bên trái im thin thít. Nó không nghe thấy tiếng Minh hỏi. Nó nằm ngoài cửa.</a:t>
            </a:r>
            <a:b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Cuối cùng, Minh cũng mặc xong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 tìm thấy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Nhưng </a:t>
            </a:r>
            <a:r>
              <a:rPr lang="en-US" sz="28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 học đã đánh rồi. Minh chạy bở hơi tai mà vẫn chậm.</a:t>
            </a:r>
            <a:endParaRPr lang="vi-VN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25" y="1279524"/>
            <a:ext cx="5292143" cy="44386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cuống cuồng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gắt lên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nhăn nhúm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thin thít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84958"/>
            <a:ext cx="4436179" cy="7953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Luyện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đọc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từ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9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69185" y="0"/>
            <a:ext cx="2793527" cy="7953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Đoạn</a:t>
            </a:r>
            <a:r>
              <a:rPr lang="en-US" sz="4000" dirty="0" smtClean="0">
                <a:solidFill>
                  <a:srgbClr val="00B050"/>
                </a:solidFill>
              </a:rPr>
              <a:t> 1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468" y="922763"/>
            <a:ext cx="117455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vi-VN" sz="4400" dirty="0" smtClean="0">
                <a:latin typeface="+mj-lt"/>
                <a:cs typeface="Arial" panose="020B0604020202020204" pitchFamily="34" charset="0"/>
              </a:rPr>
              <a:t>Minh </a:t>
            </a:r>
            <a:r>
              <a:rPr lang="vi-VN" sz="4400" dirty="0">
                <a:latin typeface="+mj-lt"/>
                <a:cs typeface="Arial" panose="020B0604020202020204" pitchFamily="34" charset="0"/>
              </a:rPr>
              <a:t>nhìn lê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4400" dirty="0">
                <a:latin typeface="+mj-lt"/>
                <a:cs typeface="Arial" panose="020B0604020202020204" pitchFamily="34" charset="0"/>
              </a:rPr>
              <a:t>. Đã đến giờ đi học. Minh cuống cuồng 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+mj-lt"/>
                <a:cs typeface="Arial" panose="020B0604020202020204" pitchFamily="34" charset="0"/>
              </a:rPr>
              <a:t>để mặc. Nhưng chú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+mj-lt"/>
                <a:cs typeface="Arial" panose="020B0604020202020204" pitchFamily="34" charset="0"/>
              </a:rPr>
              <a:t>bé không thấy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không 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4400" dirty="0">
                <a:latin typeface="+mj-lt"/>
                <a:cs typeface="Arial" panose="020B0604020202020204" pitchFamily="34" charset="0"/>
              </a:rPr>
              <a:t>, không thấy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cả.</a:t>
            </a:r>
            <a:b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04914"/>
            <a:ext cx="11745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0304" y="4915455"/>
            <a:ext cx="1237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-28761"/>
            <a:ext cx="2369713" cy="62118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Đoạn</a:t>
            </a:r>
            <a:r>
              <a:rPr lang="en-US" sz="4000" dirty="0" smtClean="0">
                <a:solidFill>
                  <a:srgbClr val="00B050"/>
                </a:solidFill>
              </a:rPr>
              <a:t> 2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468" y="473318"/>
            <a:ext cx="117455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>
                <a:cs typeface="Arial" panose="020B0604020202020204" pitchFamily="34" charset="0"/>
              </a:rPr>
              <a:t>	</a:t>
            </a:r>
            <a:r>
              <a:rPr lang="vi-VN" sz="2800" dirty="0">
                <a:cs typeface="Arial" panose="020B0604020202020204" pitchFamily="34" charset="0"/>
              </a:rPr>
              <a:t>Minh gắt lên:</a:t>
            </a:r>
            <a:br>
              <a:rPr lang="vi-VN" sz="2800" dirty="0"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cs typeface="Arial" panose="020B0604020202020204" pitchFamily="34" charset="0"/>
              </a:rPr>
              <a:t>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ta đâu rồi?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cs typeface="Arial" panose="020B0604020202020204" pitchFamily="34" charset="0"/>
              </a:rPr>
              <a:t>– Tôi đây! Tôi đây! Tôi ở trong xó tủ. Tối qua anh nhét tôi vào đây cơ mà!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dirty="0">
                <a:cs typeface="Arial" panose="020B0604020202020204" pitchFamily="34" charset="0"/>
              </a:rPr>
              <a:t/>
            </a:r>
            <a:br>
              <a:rPr lang="vi-VN" sz="2800" dirty="0"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ta đâu?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dirty="0">
                <a:cs typeface="Arial" panose="020B0604020202020204" pitchFamily="34" charset="0"/>
              </a:rPr>
              <a:t/>
            </a:r>
            <a:br>
              <a:rPr lang="vi-VN" sz="2800" dirty="0"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cs typeface="Arial" panose="020B0604020202020204" pitchFamily="34" charset="0"/>
              </a:rPr>
              <a:t>– Tôi ở đây! Trên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800" dirty="0">
                <a:cs typeface="Arial" panose="020B0604020202020204" pitchFamily="34" charset="0"/>
              </a:rPr>
              <a:t> màn này. Tối qua anh vứt tôi lên đây cơ mà! – Chiếc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nhăn nhúm, kêu lên như vậy.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 smtClean="0"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cs typeface="Arial" panose="020B0604020202020204" pitchFamily="34" charset="0"/>
              </a:rPr>
              <a:t>của ta ở đâu?</a:t>
            </a:r>
            <a:br>
              <a:rPr lang="vi-VN" sz="2800" dirty="0" smtClean="0"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 smtClean="0">
                <a:cs typeface="Arial" panose="020B0604020202020204" pitchFamily="34" charset="0"/>
              </a:rPr>
              <a:t>– Tôi đây! Dưới gầm tủ ấy! – Chiếc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vi-VN" sz="2800" dirty="0" smtClean="0">
                <a:cs typeface="Arial" panose="020B0604020202020204" pitchFamily="34" charset="0"/>
              </a:rPr>
              <a:t> bên phải trả lời. Chiếc bên trái im thin thít. Nó không nghe thấy tiếng Minh hỏi. Nó nằm ngoài cửa.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7539" y="4755412"/>
            <a:ext cx="11745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6023" y="5453239"/>
            <a:ext cx="1131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6023" y="6151066"/>
            <a:ext cx="1131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61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203</Words>
  <Application>Microsoft Office PowerPoint</Application>
  <PresentationFormat>Widescreen</PresentationFormat>
  <Paragraphs>50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cuống cuồng  - gắt lên  - nhăn nhúm  - im thin thít</vt:lpstr>
      <vt:lpstr>PowerPoint Presentation</vt:lpstr>
      <vt:lpstr>PowerPoint Presentation</vt:lpstr>
      <vt:lpstr>PowerPoint Presentation</vt:lpstr>
      <vt:lpstr>PowerPoint Presentation</vt:lpstr>
      <vt:lpstr>Chúc các em  chăm ngoan, học giỏi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created xsi:type="dcterms:W3CDTF">2021-07-30T08:42:03Z</dcterms:created>
  <dcterms:modified xsi:type="dcterms:W3CDTF">2021-09-12T12:47:49Z</dcterms:modified>
</cp:coreProperties>
</file>